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0" r:id="rId10"/>
    <p:sldId id="267" r:id="rId11"/>
    <p:sldId id="261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000372"/>
            <a:ext cx="81259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Мій</a:t>
            </a:r>
            <a:r>
              <a:rPr lang="ru-RU" sz="6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6000" b="1" cap="none" spc="0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рідний</a:t>
            </a:r>
            <a:r>
              <a:rPr lang="ru-RU" sz="6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край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6000" b="1" cap="none" spc="0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ні</a:t>
            </a:r>
            <a:r>
              <a:rPr lang="ru-RU" sz="6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6000" b="1" cap="none" spc="0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</a:t>
            </a:r>
            <a:r>
              <a:rPr lang="ru-RU" sz="6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6000" b="1" cap="none" spc="0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чим</a:t>
            </a:r>
            <a:r>
              <a:rPr lang="ru-RU" sz="6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не </a:t>
            </a:r>
            <a:r>
              <a:rPr lang="ru-RU" sz="6000" b="1" cap="none" spc="0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порівняти</a:t>
            </a:r>
            <a:r>
              <a:rPr lang="ru-RU" sz="6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!</a:t>
            </a:r>
            <a:endParaRPr lang="ru-RU" sz="60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2082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ВЕЛИКОБУРІМСЬКА ЗАГАЛЬНООСВІТНЯ ШКОЛА </a:t>
            </a:r>
            <a:r>
              <a:rPr lang="uk-UA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І-ІІІ СТ</a:t>
            </a:r>
          </a:p>
          <a:p>
            <a:pPr algn="ctr"/>
            <a:r>
              <a:rPr lang="uk-UA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ЧОРНОБАЇВСЬКОЇ РАЙОННОЇ РАДИ</a:t>
            </a:r>
          </a:p>
          <a:p>
            <a:pPr algn="ctr"/>
            <a:r>
              <a:rPr lang="uk-UA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ЧЕРКАСЬКОЇ ОБЛАСТІ</a:t>
            </a:r>
            <a:endParaRPr lang="ru-RU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143116"/>
            <a:ext cx="5284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ПІДПРОЄКТ ЛІГИ СТАРШОКЛАСНИКІВ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ТЕМУ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000636"/>
            <a:ext cx="634391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Керівник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проєкту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стеблян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т. п.,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заступник директора з виховної роботи</a:t>
            </a:r>
          </a:p>
          <a:p>
            <a:pPr algn="ctr"/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Організатор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проєкту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панченко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О. М.,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Педагог-організатор</a:t>
            </a:r>
          </a:p>
          <a:p>
            <a:pPr algn="ctr"/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Виконавці </a:t>
            </a:r>
            <a:r>
              <a:rPr lang="uk-UA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проєкту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учні 11 класу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1979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ea typeface="Times New Roman" pitchFamily="18" charset="0"/>
                <a:cs typeface="Arial" pitchFamily="34" charset="0"/>
              </a:rPr>
              <a:t>Три сестри</a:t>
            </a:r>
            <a:endParaRPr lang="ru-RU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857232"/>
            <a:ext cx="9451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/>
              <a:t>	З </a:t>
            </a:r>
            <a:r>
              <a:rPr lang="uk-UA" sz="2400" b="1" dirty="0" smtClean="0"/>
              <a:t>одного </a:t>
            </a:r>
            <a:r>
              <a:rPr lang="uk-UA" sz="2400" b="1" dirty="0" smtClean="0"/>
              <a:t>гнізда росли </a:t>
            </a:r>
            <a:r>
              <a:rPr lang="uk-UA" sz="2400" b="1" dirty="0" smtClean="0"/>
              <a:t>три </a:t>
            </a:r>
            <a:r>
              <a:rPr lang="uk-UA" sz="2400" b="1" dirty="0" smtClean="0"/>
              <a:t>осики. </a:t>
            </a:r>
            <a:r>
              <a:rPr lang="uk-UA" sz="2400" b="1" dirty="0" smtClean="0"/>
              <a:t>Н</a:t>
            </a:r>
            <a:r>
              <a:rPr lang="uk-UA" sz="2400" b="1" dirty="0" smtClean="0"/>
              <a:t>евідомо відколи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/>
              <a:t> </a:t>
            </a:r>
            <a:r>
              <a:rPr lang="uk-UA" sz="2400" b="1" dirty="0" smtClean="0"/>
              <a:t>їх називають </a:t>
            </a:r>
            <a:r>
              <a:rPr lang="uk-UA" sz="2400" b="1" dirty="0" err="1" smtClean="0"/>
              <a:t>„три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сестри</a:t>
            </a:r>
            <a:r>
              <a:rPr lang="uk-UA" sz="2400" b="1" dirty="0" err="1" smtClean="0"/>
              <a:t>”</a:t>
            </a:r>
            <a:r>
              <a:rPr lang="uk-UA" sz="2400" b="1" dirty="0" smtClean="0"/>
              <a:t>, а </a:t>
            </a:r>
            <a:r>
              <a:rPr lang="uk-UA" sz="2400" b="1" dirty="0" smtClean="0"/>
              <a:t>може ці сестри </a:t>
            </a:r>
            <a:r>
              <a:rPr lang="uk-UA" sz="2300" b="1" dirty="0" smtClean="0"/>
              <a:t>Віра, Надія й Любов? </a:t>
            </a:r>
            <a:endParaRPr lang="uk-UA" sz="2300" b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Стояли три осики, три сестриці не одне століття.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	Йшли роки. Велика буря знялася в 1975 році.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 витримала одна осика, підмили води корінь,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обламали вітри гілля, з стогоном повалилась на болото.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А в 1982 році впала і друга осика.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 стоїть тепер одна сестриця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602" name="Picture 2" descr="лол"/>
          <p:cNvPicPr>
            <a:picLocks noChangeAspect="1" noChangeArrowheads="1"/>
          </p:cNvPicPr>
          <p:nvPr/>
        </p:nvPicPr>
        <p:blipFill>
          <a:blip r:embed="rId2">
            <a:lum bright="12000" contrast="36000"/>
          </a:blip>
          <a:srcRect/>
          <a:stretch>
            <a:fillRect/>
          </a:stretch>
        </p:blipFill>
        <p:spPr bwMode="auto">
          <a:xfrm>
            <a:off x="2143108" y="3929066"/>
            <a:ext cx="4229100" cy="2667000"/>
          </a:xfrm>
          <a:prstGeom prst="rect">
            <a:avLst/>
          </a:prstGeom>
          <a:noFill/>
          <a:ln w="57150" cmpd="thinThick">
            <a:pattFill prst="weave">
              <a:fgClr>
                <a:srgbClr val="000000"/>
              </a:fgClr>
              <a:bgClr>
                <a:srgbClr val="33CCCC"/>
              </a:bgClr>
            </a:patt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285784" y="214290"/>
            <a:ext cx="959192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чне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дерево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модрина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	 Модрину називають вічним деревом, бо деревина її не гниє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і дуже довго зберігається в будівлях та виробах, особливо у воді.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9457" name="Picture 1" descr="єж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285984" y="3929066"/>
            <a:ext cx="4694770" cy="2571768"/>
          </a:xfrm>
          <a:prstGeom prst="rect">
            <a:avLst/>
          </a:prstGeom>
          <a:noFill/>
          <a:ln w="57150" cmpd="thickThin">
            <a:pattFill prst="sphere">
              <a:fgClr>
                <a:srgbClr val="000000"/>
              </a:fgClr>
              <a:bgClr>
                <a:srgbClr val="808000"/>
              </a:bgClr>
            </a:pattFill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720" y="1571612"/>
            <a:ext cx="83856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Колись із неї навіть розкладали водогони.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Підвіконня з модрини в ермітажі у Санкт-Петербурзі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служать уже 250 років і ще довго служитимуть.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сорока тисячах модринових паль тримається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Італійська Венеція, деревину для них було заготовлено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Альпах і Карпатах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out\Desktop\килим к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5984" y="3643314"/>
            <a:ext cx="4287703" cy="3136812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868" y="214290"/>
            <a:ext cx="2076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Первоцвіти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62353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Гарно в лісі ранньою весною. Тільки-но починає танути сніг,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як із землі з’являється на світ квіточка, подібна на сонечко.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 підбіл, а в народі його називають мати-й-мачуха.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Розкрилося суцвіття пролісків, схожих на небесну блакить.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Поодинці визирають білі підсніжники.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Між зеленими листочками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загорілися жовтенькі зірочки гусячої цибульки.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 ось пробивається з темряви на світ первоцвіт весняний.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Його ще називають примулою, ключиками або лісовим зіллям.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488" y="214290"/>
            <a:ext cx="3261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200-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річні тополі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000108"/>
            <a:ext cx="95173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Це дерево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сягає 35 м заввишки, з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колоновидним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стовбуром,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зеленою або зелено-сіруватою корою, округлими, жорсткими,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голими листками на довгих сплюснутих черешках, що чутливо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відгукуються на найменший подих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вітерця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Тичинкові квітки зібрані у темно-сірі колоски, які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відцвітають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ранньою весною і опадають додолу шматками повсті.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У маточкових суцвіттях зав’язується і достигає дрібне,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жовтувато-біле чи сірувате насіння, яке недовго залишається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життєздатним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–через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один-три місяці повністю втрачає схожість.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627" name="Picture 3" descr="DSC03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500570"/>
            <a:ext cx="3005157" cy="2253573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79" y="928670"/>
            <a:ext cx="8296950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Запрошуємо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ru-RU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відвідати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аше село та </a:t>
            </a:r>
            <a:r>
              <a:rPr lang="ru-RU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пройтися</a:t>
            </a:r>
            <a:endParaRPr lang="ru-RU" sz="6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кологічною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стежкою</a:t>
            </a:r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!</a:t>
            </a:r>
          </a:p>
          <a:p>
            <a:pPr algn="ctr"/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Дякуємо за увагу!</a:t>
            </a:r>
            <a:endParaRPr lang="ru-RU" sz="6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928670"/>
            <a:ext cx="6042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проєкту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8653587" cy="34081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/>
              <a:t>- </a:t>
            </a:r>
            <a:r>
              <a:rPr lang="ru-RU" sz="2800" b="1" dirty="0" err="1" smtClean="0"/>
              <a:t>поповнити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учнів</a:t>
            </a:r>
            <a:endParaRPr lang="ru-RU" sz="2800" b="1" dirty="0" smtClean="0"/>
          </a:p>
          <a:p>
            <a:pPr algn="ctr">
              <a:lnSpc>
                <a:spcPct val="200000"/>
              </a:lnSpc>
            </a:pPr>
            <a:r>
              <a:rPr lang="ru-RU" sz="2800" b="1" dirty="0" smtClean="0"/>
              <a:t> про село </a:t>
            </a:r>
            <a:r>
              <a:rPr lang="ru-RU" sz="2800" b="1" dirty="0" err="1" smtClean="0"/>
              <a:t>Велику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Бурімку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історію</a:t>
            </a:r>
            <a:r>
              <a:rPr lang="ru-RU" sz="2800" b="1" dirty="0" smtClean="0"/>
              <a:t>; 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/>
              <a:t>- </a:t>
            </a:r>
            <a:r>
              <a:rPr lang="ru-RU" sz="2800" b="1" dirty="0" err="1" smtClean="0"/>
              <a:t>розвивати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почуття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гордості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любові</a:t>
            </a:r>
            <a:r>
              <a:rPr lang="ru-RU" sz="2800" b="1" dirty="0" smtClean="0"/>
              <a:t>,</a:t>
            </a:r>
          </a:p>
          <a:p>
            <a:pPr algn="ctr">
              <a:lnSpc>
                <a:spcPct val="200000"/>
              </a:lnSpc>
            </a:pPr>
            <a:r>
              <a:rPr lang="ru-RU" sz="2800" b="1" dirty="0" smtClean="0"/>
              <a:t> та </a:t>
            </a:r>
            <a:r>
              <a:rPr lang="ru-RU" sz="2800" b="1" dirty="0" err="1" smtClean="0"/>
              <a:t>віддовідальності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майбутнє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рідного</a:t>
            </a:r>
            <a:r>
              <a:rPr lang="ru-RU" sz="2800" b="1" dirty="0" smtClean="0"/>
              <a:t> села.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88800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	</a:t>
            </a:r>
            <a:r>
              <a:rPr lang="uk-UA" sz="2000" b="1" dirty="0" smtClean="0"/>
              <a:t>Село Велика </a:t>
            </a:r>
            <a:r>
              <a:rPr lang="uk-UA" sz="2000" b="1" dirty="0" err="1" smtClean="0"/>
              <a:t>Бурімка</a:t>
            </a:r>
            <a:r>
              <a:rPr lang="uk-UA" sz="2000" b="1" dirty="0" smtClean="0"/>
              <a:t> відоме з 1185 р. </a:t>
            </a:r>
          </a:p>
          <a:p>
            <a:pPr algn="ctr"/>
            <a:r>
              <a:rPr lang="uk-UA" sz="2000" b="1" dirty="0" smtClean="0"/>
              <a:t>На околиці розміщений </a:t>
            </a:r>
            <a:r>
              <a:rPr lang="uk-UA" sz="2000" b="1" dirty="0" err="1" smtClean="0"/>
              <a:t>Великобурімській</a:t>
            </a:r>
            <a:r>
              <a:rPr lang="uk-UA" sz="2000" b="1" dirty="0" smtClean="0"/>
              <a:t> заказник державного значення. </a:t>
            </a:r>
          </a:p>
          <a:p>
            <a:pPr algn="ctr"/>
            <a:r>
              <a:rPr lang="uk-UA" sz="2000" b="1" dirty="0" smtClean="0"/>
              <a:t>У ньому юні екологи  і заклали маршрут </a:t>
            </a:r>
          </a:p>
          <a:p>
            <a:pPr algn="ctr"/>
            <a:r>
              <a:rPr lang="uk-UA" sz="2000" b="1" dirty="0" smtClean="0"/>
              <a:t>по ознайомленню з історичним минулим і природою рідного краю.</a:t>
            </a:r>
            <a:r>
              <a:rPr lang="uk-UA" sz="1400" b="1" dirty="0" smtClean="0"/>
              <a:t> 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uk-UA" sz="1400" b="1" dirty="0" smtClean="0"/>
              <a:t>	</a:t>
            </a:r>
            <a:endParaRPr lang="ru-RU" sz="1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747" t="22098" r="37881" b="40021"/>
          <a:stretch>
            <a:fillRect/>
          </a:stretch>
        </p:blipFill>
        <p:spPr>
          <a:xfrm>
            <a:off x="1214413" y="185736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	Територія, на якій розташоване село Велика </a:t>
            </a:r>
            <a:r>
              <a:rPr lang="uk-UA" sz="2400" b="1" dirty="0" err="1" smtClean="0"/>
              <a:t>Бурімка</a:t>
            </a:r>
            <a:r>
              <a:rPr lang="uk-UA" sz="2400" b="1" dirty="0" smtClean="0"/>
              <a:t>, заселялось з давніх-давен. </a:t>
            </a:r>
          </a:p>
          <a:p>
            <a:r>
              <a:rPr lang="uk-UA" sz="2400" b="1" dirty="0" smtClean="0"/>
              <a:t>	У заказнику виявлено стоянку первісної людини часів раннього палеоліту (100-40 тис. років тому). </a:t>
            </a:r>
          </a:p>
          <a:p>
            <a:r>
              <a:rPr lang="uk-UA" sz="2400" b="1" dirty="0" smtClean="0"/>
              <a:t>	У декількох місцях знайдено кераміку доби неоліту (5-3 тис. років до н.е.), бронзи ( 3-1 тис. рр. до н.е.), </a:t>
            </a:r>
          </a:p>
          <a:p>
            <a:r>
              <a:rPr lang="uk-UA" sz="2400" b="1" dirty="0" smtClean="0"/>
              <a:t>виявлено сліди поселення ранніх слов’ян та сліди древнього городища часів Київської Русі.</a:t>
            </a:r>
            <a:endParaRPr lang="ru-RU" sz="2400" b="1" dirty="0" smtClean="0"/>
          </a:p>
          <a:p>
            <a:r>
              <a:rPr lang="uk-UA" sz="2400" b="1" dirty="0" smtClean="0"/>
              <a:t>	Дехто з вчених доводить, що згаданий у </a:t>
            </a:r>
            <a:r>
              <a:rPr lang="uk-UA" sz="2400" b="1" dirty="0" err="1" smtClean="0"/>
              <a:t>„Слові</a:t>
            </a:r>
            <a:r>
              <a:rPr lang="uk-UA" sz="2400" b="1" dirty="0" smtClean="0"/>
              <a:t> о полку </a:t>
            </a:r>
            <a:r>
              <a:rPr lang="uk-UA" sz="2400" b="1" dirty="0" err="1" smtClean="0"/>
              <a:t>Ігоревім”</a:t>
            </a:r>
            <a:r>
              <a:rPr lang="uk-UA" sz="2400" b="1" dirty="0" smtClean="0"/>
              <a:t> город Римів і є наше городище.</a:t>
            </a:r>
            <a:endParaRPr lang="ru-RU" sz="2400" dirty="0"/>
          </a:p>
        </p:txBody>
      </p:sp>
      <p:pic>
        <p:nvPicPr>
          <p:cNvPr id="3" name="Picture 2" descr="C:\Users\Nout\Desktop\Velykoburimsky_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000504"/>
            <a:ext cx="914400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357166"/>
            <a:ext cx="71209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Каштанова алея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	Наш туристично-краєзнавчий маршрут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розпочинаємо з каштанової алеї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посадженої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середині ХІХ ст.. в парку князів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Кантакузіних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C:\Users\Nout\Desktop\кашатанова але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2428867"/>
            <a:ext cx="5715040" cy="4255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22239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Джерело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Підвищена місцевість різко знижується. 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 там, де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грунтові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води виходять на поверхню, б'ють джерела. 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Чиста прохолодна вода тамує спрагу, живить ріки.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Таких джерел на території заказника близько 10.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r="4741"/>
          <a:stretch>
            <a:fillRect/>
          </a:stretch>
        </p:blipFill>
        <p:spPr>
          <a:xfrm>
            <a:off x="1500166" y="2143116"/>
            <a:ext cx="5857916" cy="4424934"/>
          </a:xfrm>
          <a:prstGeom prst="rect">
            <a:avLst/>
          </a:prstGeom>
          <a:solidFill>
            <a:srgbClr val="993300">
              <a:alpha val="87057"/>
            </a:srgbClr>
          </a:solidFill>
          <a:ln w="38100" cmpd="dbl">
            <a:solidFill>
              <a:srgbClr val="0000FF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86116" y="214290"/>
            <a:ext cx="2207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Городище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то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2214546" y="4357694"/>
            <a:ext cx="4000500" cy="2200275"/>
          </a:xfrm>
          <a:prstGeom prst="rect">
            <a:avLst/>
          </a:prstGeom>
          <a:noFill/>
          <a:ln w="57150" cmpd="thinThick">
            <a:pattFill prst="sphere">
              <a:fgClr>
                <a:srgbClr val="000000"/>
              </a:fgClr>
              <a:bgClr>
                <a:srgbClr val="333399"/>
              </a:bgClr>
            </a:pattFill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58" y="500042"/>
            <a:ext cx="860530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південній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частині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заказника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розташоване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слов'янське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городище,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побудоване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найвищій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горі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оточене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глибоким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ровом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Городок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протягся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заходу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схід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довжиною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1800 м,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шириною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100 до 200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м..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Висота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горба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біля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дитинця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25 м,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висота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валу— 2,5 м,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глибина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1,5 м.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28794" y="357166"/>
            <a:ext cx="45427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Стоянка первісної людини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285860"/>
            <a:ext cx="90366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Досить цікаве, хоча  і недостатньо досліджене,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ісцезнаходження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грубо оброблених кременів та кісток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стародавніх викопних тварин знаходиться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с. Велика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Бурімка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Його відкрив у 1954 р. вчитель історії місцевої школи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Леонід Григорович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Брудзь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разом з членами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історико-краєзнавчого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гуртка.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1" name="Picture 3" descr="ррр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2357422" y="3643314"/>
            <a:ext cx="4114800" cy="2708275"/>
          </a:xfrm>
          <a:prstGeom prst="rect">
            <a:avLst/>
          </a:prstGeom>
          <a:noFill/>
          <a:ln w="57150" cmpd="thinThick">
            <a:pattFill prst="solidDmnd">
              <a:fgClr>
                <a:srgbClr val="000000"/>
              </a:fgClr>
              <a:bgClr>
                <a:srgbClr val="008000"/>
              </a:bgClr>
            </a:patt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042"/>
            <a:ext cx="85127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Пам’яткою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природи у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Великобурімському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заказнику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є Богданів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дуб.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Богданів дуб одержав назву на честь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Богдана Хмельницького, який після Переяславської ради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разом з козацькою старшиною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об’їжджав  наші землі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і в пам’ять про це залишив на молодому дубкові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сліди мідної печатки.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3500430" y="3071810"/>
            <a:ext cx="5257800" cy="3314700"/>
          </a:xfrm>
          <a:prstGeom prst="rect">
            <a:avLst/>
          </a:prstGeom>
          <a:noFill/>
          <a:ln w="57150">
            <a:pattFill prst="solidDmnd">
              <a:fgClr>
                <a:srgbClr val="CC99FF"/>
              </a:fgClr>
              <a:bgClr>
                <a:srgbClr val="339966"/>
              </a:bgClr>
            </a:patt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256</Words>
  <PresentationFormat>Экран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Nout</dc:creator>
  <cp:lastModifiedBy>Nout</cp:lastModifiedBy>
  <cp:revision>3</cp:revision>
  <dcterms:created xsi:type="dcterms:W3CDTF">2019-10-23T06:36:17Z</dcterms:created>
  <dcterms:modified xsi:type="dcterms:W3CDTF">2019-10-23T11:17:59Z</dcterms:modified>
</cp:coreProperties>
</file>